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87559" autoAdjust="0"/>
  </p:normalViewPr>
  <p:slideViewPr>
    <p:cSldViewPr>
      <p:cViewPr varScale="1">
        <p:scale>
          <a:sx n="64" d="100"/>
          <a:sy n="64" d="100"/>
        </p:scale>
        <p:origin x="74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4789773"/>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Memory</a:t>
            </a:r>
          </a:p>
          <a:p>
            <a:pPr algn="ctr">
              <a:lnSpc>
                <a:spcPts val="12599"/>
              </a:lnSpc>
            </a:pPr>
            <a:r>
              <a:rPr lang="en-US" sz="9000" dirty="0">
                <a:solidFill>
                  <a:srgbClr val="1D7151"/>
                </a:solidFill>
                <a:latin typeface="TAN Mon Cheri"/>
              </a:rPr>
              <a:t>Recall</a:t>
            </a:r>
          </a:p>
          <a:p>
            <a:pPr algn="ctr">
              <a:lnSpc>
                <a:spcPts val="12599"/>
              </a:lnSpc>
            </a:pPr>
            <a:r>
              <a:rPr lang="en-US" sz="9000" dirty="0">
                <a:solidFill>
                  <a:srgbClr val="1D7151"/>
                </a:solidFill>
                <a:latin typeface="TAN Mon Cheri"/>
              </a:rPr>
              <a:t>Digits</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25357" y="6270926"/>
            <a:ext cx="4606101" cy="2592439"/>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digit?</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6881371"/>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memorizing </a:t>
            </a:r>
            <a:r>
              <a:rPr lang="en-US" sz="2000" b="1" dirty="0">
                <a:solidFill>
                  <a:srgbClr val="545454"/>
                </a:solidFill>
                <a:latin typeface="Poppins Light"/>
              </a:rPr>
              <a:t>digits</a:t>
            </a:r>
            <a:r>
              <a:rPr lang="en-US" sz="2000" dirty="0">
                <a:solidFill>
                  <a:srgbClr val="545454"/>
                </a:solidFill>
                <a:latin typeface="Poppins Light"/>
              </a:rPr>
              <a:t> in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memorizing </a:t>
            </a:r>
            <a:r>
              <a:rPr lang="en-US" sz="2000" b="1" dirty="0">
                <a:solidFill>
                  <a:srgbClr val="545454"/>
                </a:solidFill>
                <a:latin typeface="Poppins Light"/>
              </a:rPr>
              <a:t>digits </a:t>
            </a:r>
            <a:r>
              <a:rPr lang="en-US" sz="2000" dirty="0">
                <a:solidFill>
                  <a:srgbClr val="545454"/>
                </a:solidFill>
                <a:latin typeface="Poppins Light"/>
              </a:rPr>
              <a:t>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images containing a new </a:t>
            </a:r>
            <a:r>
              <a:rPr lang="en-US" sz="2000" b="1" dirty="0">
                <a:solidFill>
                  <a:srgbClr val="545454"/>
                </a:solidFill>
                <a:latin typeface="Poppins Light"/>
              </a:rPr>
              <a:t>digits</a:t>
            </a:r>
            <a:r>
              <a:rPr lang="en-US" sz="2000" dirty="0">
                <a:solidFill>
                  <a:srgbClr val="545454"/>
                </a:solidFill>
                <a:latin typeface="Poppins Light"/>
              </a:rPr>
              <a:t> image would spawn randomly on the screen. Users, particularly children, would be able to interact with the game by answering,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a:t>
            </a:r>
            <a:r>
              <a:rPr lang="en-US" sz="2000">
                <a:solidFill>
                  <a:srgbClr val="545454"/>
                </a:solidFill>
                <a:latin typeface="Poppins Light"/>
              </a:rPr>
              <a:t>of </a:t>
            </a:r>
            <a:r>
              <a:rPr lang="en-US" sz="2000" b="1">
                <a:solidFill>
                  <a:srgbClr val="545454"/>
                </a:solidFill>
                <a:latin typeface="Poppins Light"/>
              </a:rPr>
              <a:t>digits</a:t>
            </a:r>
            <a:r>
              <a:rPr lang="en-US" sz="2000">
                <a:solidFill>
                  <a:srgbClr val="545454"/>
                </a:solidFill>
                <a:latin typeface="Poppins Light"/>
              </a:rPr>
              <a:t>, </a:t>
            </a:r>
            <a:r>
              <a:rPr lang="en-US" sz="2000" dirty="0">
                <a:solidFill>
                  <a:srgbClr val="545454"/>
                </a:solidFill>
                <a:latin typeface="Poppins Light"/>
              </a:rPr>
              <a:t>a scoring mechanism, and a defined game over condition. The result is a functional and visually appealing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counting shapes</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shapes images </a:t>
              </a:r>
              <a:r>
                <a:rPr lang="en-US" sz="2000" dirty="0">
                  <a:solidFill>
                    <a:schemeClr val="bg1"/>
                  </a:solidFill>
                  <a:latin typeface="Poppins Light" panose="00000400000000000000" pitchFamily="2" charset="0"/>
                  <a:cs typeface="Poppins Light" panose="00000400000000000000" pitchFamily="2" charset="0"/>
                </a:rPr>
                <a:t>shown for children to count.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displaying </a:t>
              </a:r>
              <a:r>
                <a:rPr lang="en-US" sz="2000">
                  <a:solidFill>
                    <a:schemeClr val="bg1"/>
                  </a:solidFill>
                  <a:latin typeface="Poppins Light" panose="00000400000000000000" pitchFamily="2" charset="0"/>
                  <a:cs typeface="Poppins Light" panose="00000400000000000000" pitchFamily="2" charset="0"/>
                </a:rPr>
                <a:t>of shapes </a:t>
              </a:r>
              <a:r>
                <a:rPr lang="en-US" sz="2000" dirty="0">
                  <a:solidFill>
                    <a:schemeClr val="bg1"/>
                  </a:solidFill>
                  <a:latin typeface="Poppins Light" panose="00000400000000000000" pitchFamily="2" charset="0"/>
                  <a:cs typeface="Poppins Light" panose="00000400000000000000" pitchFamily="2" charset="0"/>
                </a:rPr>
                <a:t>images, a scoring mechanism, and a game over condition, providing a functional and visually appealing counting game</a:t>
              </a:r>
              <a:r>
                <a:rPr lang="en-US" sz="2000" b="1" dirty="0">
                  <a:solidFill>
                    <a:schemeClr val="bg1"/>
                  </a:solidFill>
                  <a:latin typeface="Poppins Light" panose="00000400000000000000" pitchFamily="2" charset="0"/>
                  <a:cs typeface="Poppins Light" panose="00000400000000000000" pitchFamily="2" charset="0"/>
                </a:rPr>
                <a:t>.</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pic>
        <p:nvPicPr>
          <p:cNvPr id="6" name="Picture 5">
            <a:extLst>
              <a:ext uri="{FF2B5EF4-FFF2-40B4-BE49-F238E27FC236}">
                <a16:creationId xmlns:a16="http://schemas.microsoft.com/office/drawing/2014/main" id="{D8AFCC08-88C6-893C-8C98-88E7EDDC25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06336" y="4251195"/>
            <a:ext cx="4660051" cy="2621279"/>
          </a:xfrm>
          <a:prstGeom prst="rect">
            <a:avLst/>
          </a:prstGeom>
        </p:spPr>
      </p:pic>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digit?</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2046</TotalTime>
  <Words>883</Words>
  <Application>Microsoft Office PowerPoint</Application>
  <PresentationFormat>Custom</PresentationFormat>
  <Paragraphs>142</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Poppins Light</vt:lpstr>
      <vt:lpstr>TAN Mon Cheri</vt:lpstr>
      <vt:lpstr>Calibri</vt:lpstr>
      <vt:lpstr>Arial</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164</cp:revision>
  <dcterms:created xsi:type="dcterms:W3CDTF">2006-08-16T00:00:00Z</dcterms:created>
  <dcterms:modified xsi:type="dcterms:W3CDTF">2023-12-23T05:41:34Z</dcterms:modified>
  <dc:identifier>DAFtSDSfkBM</dc:identifier>
</cp:coreProperties>
</file>